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2" r:id="rId14"/>
    <p:sldId id="273" r:id="rId15"/>
    <p:sldId id="274" r:id="rId16"/>
    <p:sldId id="267" r:id="rId17"/>
    <p:sldId id="268" r:id="rId18"/>
    <p:sldId id="269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98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9DAE9A-9690-4C8E-B312-558C706FADD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11438F3-B86A-404F-8779-BB4C2FF6C2D7}">
      <dgm:prSet phldrT="[Text]" custT="1"/>
      <dgm:spPr/>
      <dgm:t>
        <a:bodyPr/>
        <a:lstStyle/>
        <a:p>
          <a:r>
            <a:rPr lang="en-US" sz="2400" u="none" dirty="0"/>
            <a:t>Student</a:t>
          </a:r>
          <a:endParaRPr lang="en-IN" sz="2400" u="none" dirty="0"/>
        </a:p>
      </dgm:t>
    </dgm:pt>
    <dgm:pt modelId="{10E7AFBB-89E5-46B8-BB16-9F17DF16373E}" type="parTrans" cxnId="{21A627EC-A891-4425-86E6-3FFBB6C60554}">
      <dgm:prSet/>
      <dgm:spPr/>
      <dgm:t>
        <a:bodyPr/>
        <a:lstStyle/>
        <a:p>
          <a:endParaRPr lang="en-IN"/>
        </a:p>
      </dgm:t>
    </dgm:pt>
    <dgm:pt modelId="{B020229E-799F-4356-AB08-8B8DEDB81DD6}" type="sibTrans" cxnId="{21A627EC-A891-4425-86E6-3FFBB6C60554}">
      <dgm:prSet/>
      <dgm:spPr/>
      <dgm:t>
        <a:bodyPr/>
        <a:lstStyle/>
        <a:p>
          <a:endParaRPr lang="en-IN"/>
        </a:p>
      </dgm:t>
    </dgm:pt>
    <dgm:pt modelId="{9D6C388A-2C83-4662-88A7-5FEB9241D0D9}">
      <dgm:prSet phldrT="[Text]" custT="1"/>
      <dgm:spPr/>
      <dgm:t>
        <a:bodyPr/>
        <a:lstStyle/>
        <a:p>
          <a:r>
            <a:rPr lang="en-US" sz="2800" u="sng" dirty="0"/>
            <a:t>Database Server</a:t>
          </a:r>
        </a:p>
        <a:p>
          <a:r>
            <a:rPr lang="en-US" sz="2800" u="none" dirty="0"/>
            <a:t>Data</a:t>
          </a:r>
          <a:endParaRPr lang="en-IN" sz="2000" u="none" dirty="0"/>
        </a:p>
      </dgm:t>
    </dgm:pt>
    <dgm:pt modelId="{B97468FA-8137-4ECC-9D76-51C3DBFD07F8}" type="parTrans" cxnId="{01508867-7A65-447C-BF1B-386E1AA0CB78}">
      <dgm:prSet/>
      <dgm:spPr/>
      <dgm:t>
        <a:bodyPr/>
        <a:lstStyle/>
        <a:p>
          <a:endParaRPr lang="en-IN"/>
        </a:p>
      </dgm:t>
    </dgm:pt>
    <dgm:pt modelId="{0C6A56AA-7B8F-4775-B97D-BE491E4C8036}" type="sibTrans" cxnId="{01508867-7A65-447C-BF1B-386E1AA0CB78}">
      <dgm:prSet/>
      <dgm:spPr/>
      <dgm:t>
        <a:bodyPr/>
        <a:lstStyle/>
        <a:p>
          <a:endParaRPr lang="en-IN"/>
        </a:p>
      </dgm:t>
    </dgm:pt>
    <dgm:pt modelId="{9CE11C98-72EF-4714-B297-853588B45EE0}">
      <dgm:prSet phldrT="[Text]"/>
      <dgm:spPr/>
      <dgm:t>
        <a:bodyPr/>
        <a:lstStyle/>
        <a:p>
          <a:r>
            <a:rPr lang="en-US" u="sng" dirty="0"/>
            <a:t>Web Server</a:t>
          </a:r>
        </a:p>
        <a:p>
          <a:r>
            <a:rPr lang="en-IN" u="none" dirty="0"/>
            <a:t>School Services Provide</a:t>
          </a:r>
        </a:p>
      </dgm:t>
    </dgm:pt>
    <dgm:pt modelId="{0BEA049A-2A62-4BCC-9B59-6C1FE5EC037A}" type="parTrans" cxnId="{D5F1BFB3-F158-4EAF-BF5C-95B2A8479EE8}">
      <dgm:prSet/>
      <dgm:spPr/>
      <dgm:t>
        <a:bodyPr/>
        <a:lstStyle/>
        <a:p>
          <a:endParaRPr lang="en-IN"/>
        </a:p>
      </dgm:t>
    </dgm:pt>
    <dgm:pt modelId="{8242DEF4-F9EA-4C3B-A702-BA522FF875C2}" type="sibTrans" cxnId="{D5F1BFB3-F158-4EAF-BF5C-95B2A8479EE8}">
      <dgm:prSet/>
      <dgm:spPr/>
      <dgm:t>
        <a:bodyPr/>
        <a:lstStyle/>
        <a:p>
          <a:endParaRPr lang="en-IN"/>
        </a:p>
      </dgm:t>
    </dgm:pt>
    <dgm:pt modelId="{3A2BB9B3-A6BC-4A82-8A4B-C6F4511FE47E}">
      <dgm:prSet phldrT="[Text]"/>
      <dgm:spPr/>
      <dgm:t>
        <a:bodyPr/>
        <a:lstStyle/>
        <a:p>
          <a:r>
            <a:rPr lang="en-US" u="none" dirty="0"/>
            <a:t>Staff</a:t>
          </a:r>
          <a:endParaRPr lang="en-IN" u="none" dirty="0"/>
        </a:p>
      </dgm:t>
    </dgm:pt>
    <dgm:pt modelId="{F6F1AF60-3693-4213-B6B2-8AE2E8AB1B7A}" type="parTrans" cxnId="{37540DEA-A4A4-4108-ABAB-E32165E7D753}">
      <dgm:prSet/>
      <dgm:spPr/>
      <dgm:t>
        <a:bodyPr/>
        <a:lstStyle/>
        <a:p>
          <a:endParaRPr lang="en-IN"/>
        </a:p>
      </dgm:t>
    </dgm:pt>
    <dgm:pt modelId="{9F439D67-A8D0-407B-91A7-2C4168C959F4}" type="sibTrans" cxnId="{37540DEA-A4A4-4108-ABAB-E32165E7D753}">
      <dgm:prSet/>
      <dgm:spPr/>
      <dgm:t>
        <a:bodyPr/>
        <a:lstStyle/>
        <a:p>
          <a:endParaRPr lang="en-IN"/>
        </a:p>
      </dgm:t>
    </dgm:pt>
    <dgm:pt modelId="{5BD238E5-3242-4EAF-B431-C7EB54977841}">
      <dgm:prSet phldrT="[Text]"/>
      <dgm:spPr/>
      <dgm:t>
        <a:bodyPr/>
        <a:lstStyle/>
        <a:p>
          <a:r>
            <a:rPr lang="en-US" u="none" dirty="0"/>
            <a:t>Parents</a:t>
          </a:r>
          <a:endParaRPr lang="en-IN" u="none" dirty="0"/>
        </a:p>
      </dgm:t>
    </dgm:pt>
    <dgm:pt modelId="{A2C49898-4329-4EDE-BB85-696CA0F4EF68}" type="parTrans" cxnId="{9CDA49D7-6AB5-4EFC-B8EF-F77A7193EAB6}">
      <dgm:prSet/>
      <dgm:spPr/>
      <dgm:t>
        <a:bodyPr/>
        <a:lstStyle/>
        <a:p>
          <a:endParaRPr lang="en-IN"/>
        </a:p>
      </dgm:t>
    </dgm:pt>
    <dgm:pt modelId="{9FD67F40-5FE8-448F-8BB9-A9E7A35987A5}" type="sibTrans" cxnId="{9CDA49D7-6AB5-4EFC-B8EF-F77A7193EAB6}">
      <dgm:prSet/>
      <dgm:spPr/>
      <dgm:t>
        <a:bodyPr/>
        <a:lstStyle/>
        <a:p>
          <a:endParaRPr lang="en-IN"/>
        </a:p>
      </dgm:t>
    </dgm:pt>
    <dgm:pt modelId="{1B96D95B-EECB-4189-B074-21CF82E293BD}" type="pres">
      <dgm:prSet presAssocID="{059DAE9A-9690-4C8E-B312-558C706FADD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F46EA1-D3A2-4353-B99C-1C295C490C7F}" type="pres">
      <dgm:prSet presAssocID="{211438F3-B86A-404F-8779-BB4C2FF6C2D7}" presName="node" presStyleLbl="node1" presStyleIdx="0" presStyleCnt="5" custFlipVert="0" custScaleX="16087" custScaleY="9663" custLinFactNeighborX="-15869" custLinFactNeighborY="45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A692F3-A1A9-46EC-B42C-EE0697D385C5}" type="pres">
      <dgm:prSet presAssocID="{B020229E-799F-4356-AB08-8B8DEDB81DD6}" presName="sibTrans" presStyleCnt="0"/>
      <dgm:spPr/>
    </dgm:pt>
    <dgm:pt modelId="{E50E0399-FBFC-428D-BEA2-6B7A5A254B5B}" type="pres">
      <dgm:prSet presAssocID="{3A2BB9B3-A6BC-4A82-8A4B-C6F4511FE47E}" presName="node" presStyleLbl="node1" presStyleIdx="1" presStyleCnt="5" custFlipVert="0" custScaleX="16087" custScaleY="9663" custLinFactNeighborX="-41956" custLinFactNeighborY="186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406C58-A907-4E2C-97C6-DD9BB2D18625}" type="pres">
      <dgm:prSet presAssocID="{9F439D67-A8D0-407B-91A7-2C4168C959F4}" presName="sibTrans" presStyleCnt="0"/>
      <dgm:spPr/>
    </dgm:pt>
    <dgm:pt modelId="{7038F2FE-3156-4103-A6AE-C46D9E41E105}" type="pres">
      <dgm:prSet presAssocID="{5BD238E5-3242-4EAF-B431-C7EB54977841}" presName="node" presStyleLbl="node1" presStyleIdx="2" presStyleCnt="5" custFlipVert="0" custScaleX="16087" custScaleY="9663" custLinFactNeighborX="-68043" custLinFactNeighborY="34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7CF6D1-F2F8-448C-902C-A47615E1C2A7}" type="pres">
      <dgm:prSet presAssocID="{9FD67F40-5FE8-448F-8BB9-A9E7A35987A5}" presName="sibTrans" presStyleCnt="0"/>
      <dgm:spPr/>
    </dgm:pt>
    <dgm:pt modelId="{10BE4BEE-BB2C-4CCD-94F9-F9D125BB7A81}" type="pres">
      <dgm:prSet presAssocID="{9CE11C98-72EF-4714-B297-853588B45EE0}" presName="node" presStyleLbl="node1" presStyleIdx="3" presStyleCnt="5" custScaleX="23386" custScaleY="29365" custLinFactNeighborX="13229" custLinFactNeighborY="-165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17CD7C-889F-4D2D-ADE9-B1FBCBC359CE}" type="pres">
      <dgm:prSet presAssocID="{8242DEF4-F9EA-4C3B-A702-BA522FF875C2}" presName="sibTrans" presStyleCnt="0"/>
      <dgm:spPr/>
    </dgm:pt>
    <dgm:pt modelId="{4A1AEBAF-D274-4592-8058-8131E3C26C61}" type="pres">
      <dgm:prSet presAssocID="{9D6C388A-2C83-4662-88A7-5FEB9241D0D9}" presName="node" presStyleLbl="node1" presStyleIdx="4" presStyleCnt="5" custScaleX="28261" custScaleY="19053" custLinFactNeighborX="19176" custLinFactNeighborY="-176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540DEA-A4A4-4108-ABAB-E32165E7D753}" srcId="{059DAE9A-9690-4C8E-B312-558C706FADDA}" destId="{3A2BB9B3-A6BC-4A82-8A4B-C6F4511FE47E}" srcOrd="1" destOrd="0" parTransId="{F6F1AF60-3693-4213-B6B2-8AE2E8AB1B7A}" sibTransId="{9F439D67-A8D0-407B-91A7-2C4168C959F4}"/>
    <dgm:cxn modelId="{21A627EC-A891-4425-86E6-3FFBB6C60554}" srcId="{059DAE9A-9690-4C8E-B312-558C706FADDA}" destId="{211438F3-B86A-404F-8779-BB4C2FF6C2D7}" srcOrd="0" destOrd="0" parTransId="{10E7AFBB-89E5-46B8-BB16-9F17DF16373E}" sibTransId="{B020229E-799F-4356-AB08-8B8DEDB81DD6}"/>
    <dgm:cxn modelId="{0C0B091F-CC1F-4B19-8D19-A0605A4C1796}" type="presOf" srcId="{9CE11C98-72EF-4714-B297-853588B45EE0}" destId="{10BE4BEE-BB2C-4CCD-94F9-F9D125BB7A81}" srcOrd="0" destOrd="0" presId="urn:microsoft.com/office/officeart/2005/8/layout/default"/>
    <dgm:cxn modelId="{9CDA49D7-6AB5-4EFC-B8EF-F77A7193EAB6}" srcId="{059DAE9A-9690-4C8E-B312-558C706FADDA}" destId="{5BD238E5-3242-4EAF-B431-C7EB54977841}" srcOrd="2" destOrd="0" parTransId="{A2C49898-4329-4EDE-BB85-696CA0F4EF68}" sibTransId="{9FD67F40-5FE8-448F-8BB9-A9E7A35987A5}"/>
    <dgm:cxn modelId="{41C3CFEB-4993-4D8E-8790-7EAA14F30EA1}" type="presOf" srcId="{059DAE9A-9690-4C8E-B312-558C706FADDA}" destId="{1B96D95B-EECB-4189-B074-21CF82E293BD}" srcOrd="0" destOrd="0" presId="urn:microsoft.com/office/officeart/2005/8/layout/default"/>
    <dgm:cxn modelId="{4A610326-2ED3-4C2B-968F-41593A8853A2}" type="presOf" srcId="{9D6C388A-2C83-4662-88A7-5FEB9241D0D9}" destId="{4A1AEBAF-D274-4592-8058-8131E3C26C61}" srcOrd="0" destOrd="0" presId="urn:microsoft.com/office/officeart/2005/8/layout/default"/>
    <dgm:cxn modelId="{93E91FDC-CE79-465B-BCE4-AC13CC10CB72}" type="presOf" srcId="{211438F3-B86A-404F-8779-BB4C2FF6C2D7}" destId="{94F46EA1-D3A2-4353-B99C-1C295C490C7F}" srcOrd="0" destOrd="0" presId="urn:microsoft.com/office/officeart/2005/8/layout/default"/>
    <dgm:cxn modelId="{7688745B-A533-4A64-A7B9-8653CBFC2B4F}" type="presOf" srcId="{5BD238E5-3242-4EAF-B431-C7EB54977841}" destId="{7038F2FE-3156-4103-A6AE-C46D9E41E105}" srcOrd="0" destOrd="0" presId="urn:microsoft.com/office/officeart/2005/8/layout/default"/>
    <dgm:cxn modelId="{01508867-7A65-447C-BF1B-386E1AA0CB78}" srcId="{059DAE9A-9690-4C8E-B312-558C706FADDA}" destId="{9D6C388A-2C83-4662-88A7-5FEB9241D0D9}" srcOrd="4" destOrd="0" parTransId="{B97468FA-8137-4ECC-9D76-51C3DBFD07F8}" sibTransId="{0C6A56AA-7B8F-4775-B97D-BE491E4C8036}"/>
    <dgm:cxn modelId="{9EF831BB-B036-4E16-AE0C-C85B441C68A3}" type="presOf" srcId="{3A2BB9B3-A6BC-4A82-8A4B-C6F4511FE47E}" destId="{E50E0399-FBFC-428D-BEA2-6B7A5A254B5B}" srcOrd="0" destOrd="0" presId="urn:microsoft.com/office/officeart/2005/8/layout/default"/>
    <dgm:cxn modelId="{D5F1BFB3-F158-4EAF-BF5C-95B2A8479EE8}" srcId="{059DAE9A-9690-4C8E-B312-558C706FADDA}" destId="{9CE11C98-72EF-4714-B297-853588B45EE0}" srcOrd="3" destOrd="0" parTransId="{0BEA049A-2A62-4BCC-9B59-6C1FE5EC037A}" sibTransId="{8242DEF4-F9EA-4C3B-A702-BA522FF875C2}"/>
    <dgm:cxn modelId="{5FD21489-5720-41EF-B7D8-9AEA483280AA}" type="presParOf" srcId="{1B96D95B-EECB-4189-B074-21CF82E293BD}" destId="{94F46EA1-D3A2-4353-B99C-1C295C490C7F}" srcOrd="0" destOrd="0" presId="urn:microsoft.com/office/officeart/2005/8/layout/default"/>
    <dgm:cxn modelId="{B0B5FC63-6A49-4262-A797-3AD7ECFE27C7}" type="presParOf" srcId="{1B96D95B-EECB-4189-B074-21CF82E293BD}" destId="{FEA692F3-A1A9-46EC-B42C-EE0697D385C5}" srcOrd="1" destOrd="0" presId="urn:microsoft.com/office/officeart/2005/8/layout/default"/>
    <dgm:cxn modelId="{D12C3AF0-3522-460F-8ECC-0A31746386D4}" type="presParOf" srcId="{1B96D95B-EECB-4189-B074-21CF82E293BD}" destId="{E50E0399-FBFC-428D-BEA2-6B7A5A254B5B}" srcOrd="2" destOrd="0" presId="urn:microsoft.com/office/officeart/2005/8/layout/default"/>
    <dgm:cxn modelId="{80565357-384F-4B2B-9F31-CFA8375C4E5B}" type="presParOf" srcId="{1B96D95B-EECB-4189-B074-21CF82E293BD}" destId="{C4406C58-A907-4E2C-97C6-DD9BB2D18625}" srcOrd="3" destOrd="0" presId="urn:microsoft.com/office/officeart/2005/8/layout/default"/>
    <dgm:cxn modelId="{3FC72314-B9E6-40BD-ADC5-23708BD9F372}" type="presParOf" srcId="{1B96D95B-EECB-4189-B074-21CF82E293BD}" destId="{7038F2FE-3156-4103-A6AE-C46D9E41E105}" srcOrd="4" destOrd="0" presId="urn:microsoft.com/office/officeart/2005/8/layout/default"/>
    <dgm:cxn modelId="{0AC685B5-CDEF-44D6-A65B-055C3A74F740}" type="presParOf" srcId="{1B96D95B-EECB-4189-B074-21CF82E293BD}" destId="{027CF6D1-F2F8-448C-902C-A47615E1C2A7}" srcOrd="5" destOrd="0" presId="urn:microsoft.com/office/officeart/2005/8/layout/default"/>
    <dgm:cxn modelId="{4DEA1821-B017-4CAB-88FF-86B05503B2A9}" type="presParOf" srcId="{1B96D95B-EECB-4189-B074-21CF82E293BD}" destId="{10BE4BEE-BB2C-4CCD-94F9-F9D125BB7A81}" srcOrd="6" destOrd="0" presId="urn:microsoft.com/office/officeart/2005/8/layout/default"/>
    <dgm:cxn modelId="{C3238F8D-812B-4573-9DFE-C8264D4CF823}" type="presParOf" srcId="{1B96D95B-EECB-4189-B074-21CF82E293BD}" destId="{F617CD7C-889F-4D2D-ADE9-B1FBCBC359CE}" srcOrd="7" destOrd="0" presId="urn:microsoft.com/office/officeart/2005/8/layout/default"/>
    <dgm:cxn modelId="{C9B0A594-18F6-4901-997B-85D8E5C08CEB}" type="presParOf" srcId="{1B96D95B-EECB-4189-B074-21CF82E293BD}" destId="{4A1AEBAF-D274-4592-8058-8131E3C26C6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46EA1-D3A2-4353-B99C-1C295C490C7F}">
      <dsp:nvSpPr>
        <dsp:cNvPr id="0" name=""/>
        <dsp:cNvSpPr/>
      </dsp:nvSpPr>
      <dsp:spPr>
        <a:xfrm>
          <a:off x="48" y="314884"/>
          <a:ext cx="1544545" cy="556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u="none" kern="1200" dirty="0"/>
            <a:t>Student</a:t>
          </a:r>
          <a:endParaRPr lang="en-IN" sz="2400" u="none" kern="1200" dirty="0"/>
        </a:p>
      </dsp:txBody>
      <dsp:txXfrm>
        <a:off x="48" y="314884"/>
        <a:ext cx="1544545" cy="556658"/>
      </dsp:txXfrm>
    </dsp:sp>
    <dsp:sp modelId="{E50E0399-FBFC-428D-BEA2-6B7A5A254B5B}">
      <dsp:nvSpPr>
        <dsp:cNvPr id="0" name=""/>
        <dsp:cNvSpPr/>
      </dsp:nvSpPr>
      <dsp:spPr>
        <a:xfrm>
          <a:off x="48" y="1129047"/>
          <a:ext cx="1544545" cy="556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u="none" kern="1200" dirty="0"/>
            <a:t>Staff</a:t>
          </a:r>
          <a:endParaRPr lang="en-IN" sz="2600" u="none" kern="1200" dirty="0"/>
        </a:p>
      </dsp:txBody>
      <dsp:txXfrm>
        <a:off x="48" y="1129047"/>
        <a:ext cx="1544545" cy="556658"/>
      </dsp:txXfrm>
    </dsp:sp>
    <dsp:sp modelId="{7038F2FE-3156-4103-A6AE-C46D9E41E105}">
      <dsp:nvSpPr>
        <dsp:cNvPr id="0" name=""/>
        <dsp:cNvSpPr/>
      </dsp:nvSpPr>
      <dsp:spPr>
        <a:xfrm>
          <a:off x="48" y="2014527"/>
          <a:ext cx="1544545" cy="556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u="none" kern="1200" dirty="0"/>
            <a:t>Parents</a:t>
          </a:r>
          <a:endParaRPr lang="en-IN" sz="2600" u="none" kern="1200" dirty="0"/>
        </a:p>
      </dsp:txBody>
      <dsp:txXfrm>
        <a:off x="48" y="2014527"/>
        <a:ext cx="1544545" cy="556658"/>
      </dsp:txXfrm>
    </dsp:sp>
    <dsp:sp modelId="{10BE4BEE-BB2C-4CCD-94F9-F9D125BB7A81}">
      <dsp:nvSpPr>
        <dsp:cNvPr id="0" name=""/>
        <dsp:cNvSpPr/>
      </dsp:nvSpPr>
      <dsp:spPr>
        <a:xfrm>
          <a:off x="3111316" y="618455"/>
          <a:ext cx="2245336" cy="16916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u="sng" kern="1200" dirty="0"/>
            <a:t>Web Server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u="none" kern="1200" dirty="0"/>
            <a:t>School Services Provide</a:t>
          </a:r>
        </a:p>
      </dsp:txBody>
      <dsp:txXfrm>
        <a:off x="3111316" y="618455"/>
        <a:ext cx="2245336" cy="1691635"/>
      </dsp:txXfrm>
    </dsp:sp>
    <dsp:sp modelId="{4A1AEBAF-D274-4592-8058-8131E3C26C61}">
      <dsp:nvSpPr>
        <dsp:cNvPr id="0" name=""/>
        <dsp:cNvSpPr/>
      </dsp:nvSpPr>
      <dsp:spPr>
        <a:xfrm>
          <a:off x="6887756" y="852916"/>
          <a:ext cx="2713395" cy="1097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u="sng" kern="1200" dirty="0"/>
            <a:t>Database Server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u="none" kern="1200" dirty="0"/>
            <a:t>Data</a:t>
          </a:r>
          <a:endParaRPr lang="en-IN" sz="2000" u="none" kern="1200" dirty="0"/>
        </a:p>
      </dsp:txBody>
      <dsp:txXfrm>
        <a:off x="6887756" y="852916"/>
        <a:ext cx="2713395" cy="1097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5DC29E8-CA96-46B8-A63A-E192635DC32B}" type="datetimeFigureOut">
              <a:rPr lang="en-IN" smtClean="0"/>
              <a:t>18-05-2021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43D1B0F-9BEA-44F5-AE20-8F5ED72FF27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856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9E8-CA96-46B8-A63A-E192635DC32B}" type="datetimeFigureOut">
              <a:rPr lang="en-IN" smtClean="0"/>
              <a:t>18-05-2021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1B0F-9BEA-44F5-AE20-8F5ED72FF2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342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9E8-CA96-46B8-A63A-E192635DC32B}" type="datetimeFigureOut">
              <a:rPr lang="en-IN" smtClean="0"/>
              <a:t>18-05-2021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1B0F-9BEA-44F5-AE20-8F5ED72FF27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068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9E8-CA96-46B8-A63A-E192635DC32B}" type="datetimeFigureOut">
              <a:rPr lang="en-IN" smtClean="0"/>
              <a:t>18-05-2021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1B0F-9BEA-44F5-AE20-8F5ED72FF277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668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9E8-CA96-46B8-A63A-E192635DC32B}" type="datetimeFigureOut">
              <a:rPr lang="en-IN" smtClean="0"/>
              <a:t>18-05-2021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1B0F-9BEA-44F5-AE20-8F5ED72FF2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848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9E8-CA96-46B8-A63A-E192635DC32B}" type="datetimeFigureOut">
              <a:rPr lang="en-IN" smtClean="0"/>
              <a:t>18-05-2021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1B0F-9BEA-44F5-AE20-8F5ED72FF277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79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9E8-CA96-46B8-A63A-E192635DC32B}" type="datetimeFigureOut">
              <a:rPr lang="en-IN" smtClean="0"/>
              <a:t>18-05-2021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1B0F-9BEA-44F5-AE20-8F5ED72FF27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64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9E8-CA96-46B8-A63A-E192635DC32B}" type="datetimeFigureOut">
              <a:rPr lang="en-IN" smtClean="0"/>
              <a:t>18-05-2021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1B0F-9BEA-44F5-AE20-8F5ED72FF277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317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9E8-CA96-46B8-A63A-E192635DC32B}" type="datetimeFigureOut">
              <a:rPr lang="en-IN" smtClean="0"/>
              <a:t>18-05-2021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1B0F-9BEA-44F5-AE20-8F5ED72FF277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066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9E8-CA96-46B8-A63A-E192635DC32B}" type="datetimeFigureOut">
              <a:rPr lang="en-IN" smtClean="0"/>
              <a:t>18-05-2021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1B0F-9BEA-44F5-AE20-8F5ED72FF2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163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9E8-CA96-46B8-A63A-E192635DC32B}" type="datetimeFigureOut">
              <a:rPr lang="en-IN" smtClean="0"/>
              <a:t>18-05-2021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1B0F-9BEA-44F5-AE20-8F5ED72FF277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504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9E8-CA96-46B8-A63A-E192635DC32B}" type="datetimeFigureOut">
              <a:rPr lang="en-IN" smtClean="0"/>
              <a:t>18-05-2021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1B0F-9BEA-44F5-AE20-8F5ED72FF277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9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9E8-CA96-46B8-A63A-E192635DC32B}" type="datetimeFigureOut">
              <a:rPr lang="en-IN" smtClean="0"/>
              <a:t>18-05-2021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1B0F-9BEA-44F5-AE20-8F5ED72FF277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10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9E8-CA96-46B8-A63A-E192635DC32B}" type="datetimeFigureOut">
              <a:rPr lang="en-IN" smtClean="0"/>
              <a:t>18-05-2021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1B0F-9BEA-44F5-AE20-8F5ED72FF277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401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9E8-CA96-46B8-A63A-E192635DC32B}" type="datetimeFigureOut">
              <a:rPr lang="en-IN" smtClean="0"/>
              <a:t>18-05-2021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1B0F-9BEA-44F5-AE20-8F5ED72FF2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446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9E8-CA96-46B8-A63A-E192635DC32B}" type="datetimeFigureOut">
              <a:rPr lang="en-IN" smtClean="0"/>
              <a:t>18-05-2021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1B0F-9BEA-44F5-AE20-8F5ED72FF277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052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9E8-CA96-46B8-A63A-E192635DC32B}" type="datetimeFigureOut">
              <a:rPr lang="en-IN" smtClean="0"/>
              <a:t>18-05-2021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1B0F-9BEA-44F5-AE20-8F5ED72FF2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5084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DC29E8-CA96-46B8-A63A-E192635DC32B}" type="datetimeFigureOut">
              <a:rPr lang="en-IN" smtClean="0"/>
              <a:t>18-05-2021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43D1B0F-9BEA-44F5-AE20-8F5ED72FF2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397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EE4E-1C95-4C85-86B2-75BDAF99D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9437" y="3429000"/>
            <a:ext cx="7353123" cy="849526"/>
          </a:xfrm>
        </p:spPr>
        <p:txBody>
          <a:bodyPr/>
          <a:lstStyle/>
          <a:p>
            <a:r>
              <a:rPr lang="en-IN" dirty="0"/>
              <a:t>Final Project Presentation</a:t>
            </a:r>
          </a:p>
        </p:txBody>
      </p:sp>
      <p:pic>
        <p:nvPicPr>
          <p:cNvPr id="1026" name="Picture 2" descr="University Seal | Branding Guidelines - About Chandigarh University (CU)">
            <a:extLst>
              <a:ext uri="{FF2B5EF4-FFF2-40B4-BE49-F238E27FC236}">
                <a16:creationId xmlns:a16="http://schemas.microsoft.com/office/drawing/2014/main" id="{FFB83133-1FE0-420D-B4AA-3004E4027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1695450"/>
            <a:ext cx="45720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5AD888-24B5-4F7D-91E0-86C986FD1E96}"/>
              </a:ext>
            </a:extLst>
          </p:cNvPr>
          <p:cNvSpPr txBox="1">
            <a:spLocks/>
          </p:cNvSpPr>
          <p:nvPr/>
        </p:nvSpPr>
        <p:spPr>
          <a:xfrm>
            <a:off x="2677017" y="4201252"/>
            <a:ext cx="2086377" cy="119832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600" dirty="0"/>
              <a:t>Submitted By:</a:t>
            </a:r>
          </a:p>
          <a:p>
            <a:pPr algn="l"/>
            <a:r>
              <a:rPr lang="en-US" sz="1600" b="1" dirty="0"/>
              <a:t>Mohit Kumar Gupta</a:t>
            </a:r>
          </a:p>
          <a:p>
            <a:pPr algn="l"/>
            <a:r>
              <a:rPr lang="en-US" sz="1600" dirty="0"/>
              <a:t>Class: MCA ‘ C’</a:t>
            </a:r>
          </a:p>
          <a:p>
            <a:pPr algn="l"/>
            <a:r>
              <a:rPr lang="en-US" sz="1600" dirty="0"/>
              <a:t>Group: 2</a:t>
            </a:r>
            <a:endParaRPr lang="en-IN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83F329-B9DD-48FB-896F-B0D244088D1C}"/>
              </a:ext>
            </a:extLst>
          </p:cNvPr>
          <p:cNvSpPr txBox="1">
            <a:spLocks/>
          </p:cNvSpPr>
          <p:nvPr/>
        </p:nvSpPr>
        <p:spPr>
          <a:xfrm>
            <a:off x="7428606" y="4313024"/>
            <a:ext cx="2086377" cy="84952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600" dirty="0"/>
              <a:t>Submitted To:</a:t>
            </a:r>
          </a:p>
          <a:p>
            <a:pPr algn="l"/>
            <a:r>
              <a:rPr lang="en-US" sz="1600" b="1" dirty="0"/>
              <a:t>Prof. </a:t>
            </a:r>
            <a:r>
              <a:rPr lang="en-US" sz="1600" b="1" smtClean="0"/>
              <a:t>Pooja Thakur</a:t>
            </a:r>
            <a:endParaRPr lang="en-US" sz="1600" b="1" dirty="0"/>
          </a:p>
          <a:p>
            <a:pPr algn="l"/>
            <a:r>
              <a:rPr lang="en-US" sz="1600" b="1" dirty="0"/>
              <a:t>Assistant Professor</a:t>
            </a:r>
          </a:p>
        </p:txBody>
      </p:sp>
    </p:spTree>
    <p:extLst>
      <p:ext uri="{BB962C8B-B14F-4D97-AF65-F5344CB8AC3E}">
        <p14:creationId xmlns:p14="http://schemas.microsoft.com/office/powerpoint/2010/main" val="9671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DE9C31-B8B0-4490-A9B1-829B11F24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169" y="2557463"/>
            <a:ext cx="7006107" cy="3534244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F44E30-22C7-42B0-A63F-FD4984F5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>
            <a:normAutofit/>
          </a:bodyPr>
          <a:lstStyle/>
          <a:p>
            <a:r>
              <a:rPr lang="en-IN" dirty="0" smtClean="0"/>
              <a:t>Interface Design</a:t>
            </a:r>
            <a:br>
              <a:rPr lang="en-IN" dirty="0" smtClean="0"/>
            </a:br>
            <a:r>
              <a:rPr lang="en-IN" sz="2200" dirty="0"/>
              <a:t>.EXE Application View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6368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1AD975-2CBF-4A46-8177-8A049ECC3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63" y="2557463"/>
            <a:ext cx="6864439" cy="3534244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3F6E929-C3E2-4A10-A766-55467B72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>
            <a:normAutofit/>
          </a:bodyPr>
          <a:lstStyle/>
          <a:p>
            <a:r>
              <a:rPr lang="en-IN" dirty="0"/>
              <a:t>Interface </a:t>
            </a:r>
            <a:r>
              <a:rPr lang="en-IN" dirty="0" smtClean="0"/>
              <a:t>Design</a:t>
            </a:r>
            <a:br>
              <a:rPr lang="en-IN" dirty="0" smtClean="0"/>
            </a:br>
            <a:r>
              <a:rPr lang="en-IN" sz="2200" dirty="0"/>
              <a:t>.EXE Application View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86411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F68896-1E03-4995-BDF6-626FB9AA8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21" y="2557463"/>
            <a:ext cx="6452314" cy="3534244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05C593-19F1-4B0C-9F48-BB6A81C9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>
            <a:normAutofit/>
          </a:bodyPr>
          <a:lstStyle/>
          <a:p>
            <a:r>
              <a:rPr lang="en-IN" dirty="0" smtClean="0"/>
              <a:t>Interface Design</a:t>
            </a:r>
            <a:br>
              <a:rPr lang="en-IN" dirty="0" smtClean="0"/>
            </a:br>
            <a:r>
              <a:rPr lang="en-IN" sz="2200" dirty="0"/>
              <a:t>.EXE Application </a:t>
            </a:r>
            <a:r>
              <a:rPr lang="en-IN" sz="2200" dirty="0" smtClean="0"/>
              <a:t>View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03420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5" b="4449"/>
          <a:stretch/>
        </p:blipFill>
        <p:spPr>
          <a:xfrm>
            <a:off x="1910177" y="2425700"/>
            <a:ext cx="8300623" cy="3302000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05C593-19F1-4B0C-9F48-BB6A81C9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>
            <a:normAutofit/>
          </a:bodyPr>
          <a:lstStyle/>
          <a:p>
            <a:r>
              <a:rPr lang="en-IN" dirty="0" smtClean="0"/>
              <a:t>Interface Design</a:t>
            </a:r>
            <a:br>
              <a:rPr lang="en-IN" dirty="0" smtClean="0"/>
            </a:br>
            <a:r>
              <a:rPr lang="en-IN" sz="2200" dirty="0" smtClean="0"/>
              <a:t>WEB Application View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332911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8" b="5598"/>
          <a:stretch/>
        </p:blipFill>
        <p:spPr>
          <a:xfrm>
            <a:off x="1849938" y="2501900"/>
            <a:ext cx="8538662" cy="348788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05C593-19F1-4B0C-9F48-BB6A81C9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>
            <a:normAutofit/>
          </a:bodyPr>
          <a:lstStyle/>
          <a:p>
            <a:r>
              <a:rPr lang="en-IN" dirty="0" smtClean="0"/>
              <a:t>Interface Design</a:t>
            </a:r>
            <a:br>
              <a:rPr lang="en-IN" dirty="0" smtClean="0"/>
            </a:br>
            <a:r>
              <a:rPr lang="en-IN" sz="2200" dirty="0" smtClean="0"/>
              <a:t>WEB Application View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545317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4" b="11340"/>
          <a:stretch/>
        </p:blipFill>
        <p:spPr>
          <a:xfrm>
            <a:off x="1735638" y="2476499"/>
            <a:ext cx="8576762" cy="340464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05C593-19F1-4B0C-9F48-BB6A81C9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>
            <a:normAutofit/>
          </a:bodyPr>
          <a:lstStyle/>
          <a:p>
            <a:r>
              <a:rPr lang="en-IN" dirty="0" smtClean="0"/>
              <a:t>Interface Design</a:t>
            </a:r>
            <a:br>
              <a:rPr lang="en-IN" dirty="0" smtClean="0"/>
            </a:br>
            <a:r>
              <a:rPr lang="en-IN" sz="2200" dirty="0" smtClean="0"/>
              <a:t>WEB Application View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33270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AB4D7A-0280-4E50-8F11-D8876883E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959" y="2557463"/>
            <a:ext cx="6722772" cy="3495607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8BFFF9-3AD3-4894-89F7-C9DE44537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/>
          <a:lstStyle/>
          <a:p>
            <a:r>
              <a:rPr lang="en-IN" dirty="0"/>
              <a:t>Interface </a:t>
            </a:r>
            <a:r>
              <a:rPr lang="en-IN" dirty="0" smtClean="0"/>
              <a:t>Design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542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C2DD77-7DF3-42E9-A7C8-4D87F5758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442" y="2557463"/>
            <a:ext cx="6838682" cy="3495607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C6C0907-A627-464F-84D5-4C6B0982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/>
          <a:lstStyle/>
          <a:p>
            <a:r>
              <a:rPr lang="en-IN" dirty="0"/>
              <a:t>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98975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A148D1-0537-49AD-A98E-000726704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291" y="2557463"/>
            <a:ext cx="6967470" cy="3508486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EC5973B-145F-43D6-B95B-47B1274B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/>
          <a:lstStyle/>
          <a:p>
            <a:r>
              <a:rPr lang="en-IN" dirty="0"/>
              <a:t>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23075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!!!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982131"/>
            <a:ext cx="9601196" cy="48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7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15DC4-9574-44F9-AAE8-2E82BEE86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A8235-CD12-49B2-ABA4-29C62A5B8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3515" y="2556932"/>
            <a:ext cx="6273082" cy="33189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Student Attendance</a:t>
            </a:r>
          </a:p>
          <a:p>
            <a:r>
              <a:rPr lang="en-US" dirty="0"/>
              <a:t>Time Wastage</a:t>
            </a:r>
          </a:p>
          <a:p>
            <a:r>
              <a:rPr lang="en-US" dirty="0"/>
              <a:t>Stationary Cost</a:t>
            </a:r>
          </a:p>
          <a:p>
            <a:r>
              <a:rPr lang="en-US" dirty="0"/>
              <a:t>Maintains Problem</a:t>
            </a:r>
          </a:p>
          <a:p>
            <a:r>
              <a:rPr lang="en-US" dirty="0"/>
              <a:t>Manual Work</a:t>
            </a:r>
          </a:p>
          <a:p>
            <a:r>
              <a:rPr lang="en-US" dirty="0"/>
              <a:t>Reputation Problem</a:t>
            </a:r>
          </a:p>
          <a:p>
            <a:r>
              <a:rPr lang="en-US" dirty="0"/>
              <a:t>Lake of communication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585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AC7DF-2D40-4ED1-BDE2-9073C363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 And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B2FB3-2776-4864-9238-EDD0D42FE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It is designed for better interaction between students, teachers, parents &amp; management. This management software very gracefully handles all the requirements for easy school management.</a:t>
            </a:r>
          </a:p>
          <a:p>
            <a:pPr algn="just"/>
            <a:r>
              <a:rPr lang="en-US" dirty="0"/>
              <a:t>The school management system being web based can be accessed from anywhere in the world, which enables the students, teachers, parents &amp; the management be in touch with each other at all times.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802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283B-DF8A-47DB-8345-A843102E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4457E-7859-4C94-BEC0-C6E48E7D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5785" y="2556932"/>
            <a:ext cx="6620811" cy="3318936"/>
          </a:xfrm>
        </p:spPr>
        <p:txBody>
          <a:bodyPr>
            <a:normAutofit lnSpcReduction="10000"/>
          </a:bodyPr>
          <a:lstStyle/>
          <a:p>
            <a:r>
              <a:rPr lang="en-IN" sz="1800" b="1" dirty="0"/>
              <a:t>Hardware requirements</a:t>
            </a:r>
          </a:p>
          <a:p>
            <a:pPr lvl="1"/>
            <a:r>
              <a:rPr lang="en-US" sz="1600" dirty="0"/>
              <a:t>Processor (Minimum Core i3)</a:t>
            </a:r>
          </a:p>
          <a:p>
            <a:pPr lvl="1"/>
            <a:r>
              <a:rPr lang="en-US" sz="1600" dirty="0"/>
              <a:t>Ram (Minimum 4GB Ram)</a:t>
            </a:r>
          </a:p>
          <a:p>
            <a:pPr lvl="1"/>
            <a:r>
              <a:rPr lang="en-US" sz="1600" dirty="0"/>
              <a:t>Hard disk (Minimum 20 Gb)</a:t>
            </a:r>
          </a:p>
          <a:p>
            <a:pPr lvl="1"/>
            <a:r>
              <a:rPr lang="en-US" sz="1600" dirty="0"/>
              <a:t>Internet Connection (Minimum 2 mbps)</a:t>
            </a:r>
            <a:endParaRPr lang="en-IN" sz="1600" dirty="0"/>
          </a:p>
          <a:p>
            <a:r>
              <a:rPr lang="en-IN" sz="1800" b="1" dirty="0"/>
              <a:t>Software requirements</a:t>
            </a:r>
          </a:p>
          <a:p>
            <a:pPr lvl="1"/>
            <a:r>
              <a:rPr lang="en-US" sz="1600" dirty="0"/>
              <a:t>Operating system(Window, Linux ,Mac )</a:t>
            </a:r>
          </a:p>
          <a:p>
            <a:pPr lvl="1"/>
            <a:r>
              <a:rPr lang="en-US" sz="1600" dirty="0"/>
              <a:t>Visual Studio 2019</a:t>
            </a:r>
          </a:p>
          <a:p>
            <a:pPr lvl="1"/>
            <a:r>
              <a:rPr lang="en-IN" sz="1600" dirty="0"/>
              <a:t>SQL Server 2019</a:t>
            </a:r>
          </a:p>
          <a:p>
            <a:pPr marL="457200" lvl="1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46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050CF-D1C0-4BC8-A74B-A17B35E9B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5AEC7-696A-4982-A252-9F0C4C3F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9768620" cy="33189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School management system shall be network base.</a:t>
            </a:r>
          </a:p>
          <a:p>
            <a:r>
              <a:rPr lang="en-US" dirty="0"/>
              <a:t>Staff shall login.</a:t>
            </a:r>
          </a:p>
          <a:p>
            <a:r>
              <a:rPr lang="en-US" dirty="0"/>
              <a:t>Staff shall add new student, teacher, and class and modify them. Staff shall update school news.</a:t>
            </a:r>
          </a:p>
          <a:p>
            <a:r>
              <a:rPr lang="en-US" dirty="0"/>
              <a:t>Staff shall access all the data about student related.</a:t>
            </a:r>
          </a:p>
          <a:p>
            <a:r>
              <a:rPr lang="en-US" dirty="0"/>
              <a:t>Staff shall manage the school activity.</a:t>
            </a:r>
          </a:p>
          <a:p>
            <a:r>
              <a:rPr lang="en-US" dirty="0"/>
              <a:t>Staff shall generate time table.</a:t>
            </a:r>
          </a:p>
          <a:p>
            <a:r>
              <a:rPr lang="en-US" dirty="0"/>
              <a:t>Student shall login by his/her id.</a:t>
            </a:r>
          </a:p>
          <a:p>
            <a:r>
              <a:rPr lang="en-US" dirty="0"/>
              <a:t>Student shall view study activity of his class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438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0FCF1-6744-4703-8EF3-C382A442F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Non-Functional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FE6B-DBC1-43CD-8DA2-A134B1217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system should be easy to use.</a:t>
            </a:r>
          </a:p>
          <a:p>
            <a:r>
              <a:rPr lang="en-US" dirty="0"/>
              <a:t>The system should be available 24 hour.</a:t>
            </a:r>
          </a:p>
          <a:p>
            <a:r>
              <a:rPr lang="en-US" dirty="0"/>
              <a:t>The system should response at the time</a:t>
            </a:r>
          </a:p>
          <a:p>
            <a:r>
              <a:rPr lang="en-US" dirty="0"/>
              <a:t>System should provide specific information to specific user.</a:t>
            </a:r>
          </a:p>
          <a:p>
            <a:r>
              <a:rPr lang="en-US" dirty="0"/>
              <a:t>The system should not fail.</a:t>
            </a:r>
          </a:p>
          <a:p>
            <a:r>
              <a:rPr lang="en-US" dirty="0"/>
              <a:t>Right information is available to right student and teacher at right time.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684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7DD7B-377C-404E-8162-44B8A5EB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of the System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F718E6-19F7-413B-82DE-B642B6CA0A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8497901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987D5F-B3F7-4DC4-B8C8-9661570FEFA2}"/>
              </a:ext>
            </a:extLst>
          </p:cNvPr>
          <p:cNvCxnSpPr/>
          <p:nvPr/>
        </p:nvCxnSpPr>
        <p:spPr>
          <a:xfrm>
            <a:off x="2846231" y="3116687"/>
            <a:ext cx="1571223" cy="73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487769-9E31-489D-B39F-5119C3653389}"/>
              </a:ext>
            </a:extLst>
          </p:cNvPr>
          <p:cNvCxnSpPr>
            <a:cxnSpLocks/>
          </p:cNvCxnSpPr>
          <p:nvPr/>
        </p:nvCxnSpPr>
        <p:spPr>
          <a:xfrm>
            <a:off x="6604715" y="3959181"/>
            <a:ext cx="15991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7F86D-FB38-429F-9F50-3899DE8EE7C5}"/>
              </a:ext>
            </a:extLst>
          </p:cNvPr>
          <p:cNvCxnSpPr>
            <a:cxnSpLocks/>
          </p:cNvCxnSpPr>
          <p:nvPr/>
        </p:nvCxnSpPr>
        <p:spPr>
          <a:xfrm flipV="1">
            <a:off x="2846230" y="4093335"/>
            <a:ext cx="1571224" cy="711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360320-261F-4A0D-AE49-FEDD165559FC}"/>
              </a:ext>
            </a:extLst>
          </p:cNvPr>
          <p:cNvCxnSpPr>
            <a:cxnSpLocks/>
          </p:cNvCxnSpPr>
          <p:nvPr/>
        </p:nvCxnSpPr>
        <p:spPr>
          <a:xfrm>
            <a:off x="2846230" y="3940935"/>
            <a:ext cx="15712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567178D-4C5D-49F4-AA35-C772D09C2D58}"/>
              </a:ext>
            </a:extLst>
          </p:cNvPr>
          <p:cNvSpPr txBox="1"/>
          <p:nvPr/>
        </p:nvSpPr>
        <p:spPr>
          <a:xfrm>
            <a:off x="6789238" y="3584088"/>
            <a:ext cx="1230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Query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EA44C3-EDED-486B-BBCE-E7B8F5FB09ED}"/>
              </a:ext>
            </a:extLst>
          </p:cNvPr>
          <p:cNvSpPr txBox="1"/>
          <p:nvPr/>
        </p:nvSpPr>
        <p:spPr>
          <a:xfrm>
            <a:off x="2878561" y="2870915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Interaction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849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9122-5F29-4E42-856E-26FE1FC6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Interface </a:t>
            </a:r>
            <a:r>
              <a:rPr lang="en-IN" dirty="0" smtClean="0"/>
              <a:t>Design</a:t>
            </a:r>
            <a:br>
              <a:rPr lang="en-IN" dirty="0" smtClean="0"/>
            </a:br>
            <a:r>
              <a:rPr lang="en-IN" sz="2200" dirty="0" smtClean="0"/>
              <a:t>.EXE Application View</a:t>
            </a:r>
            <a:endParaRPr lang="en-IN" sz="22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216AFAA-D2F8-4468-83AC-88D2DCE8C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63" y="2557463"/>
            <a:ext cx="6709893" cy="3521365"/>
          </a:xfrm>
        </p:spPr>
      </p:pic>
    </p:spTree>
    <p:extLst>
      <p:ext uri="{BB962C8B-B14F-4D97-AF65-F5344CB8AC3E}">
        <p14:creationId xmlns:p14="http://schemas.microsoft.com/office/powerpoint/2010/main" val="285117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C59B1D-5111-440C-BAB2-F0268BE23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685" y="2557463"/>
            <a:ext cx="6993227" cy="352136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395E744-A649-4AC5-9D9B-2BE1CE8F5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>
            <a:normAutofit/>
          </a:bodyPr>
          <a:lstStyle/>
          <a:p>
            <a:r>
              <a:rPr lang="en-IN" dirty="0"/>
              <a:t>Interface </a:t>
            </a:r>
            <a:r>
              <a:rPr lang="en-IN" dirty="0" smtClean="0"/>
              <a:t>Design</a:t>
            </a:r>
            <a:br>
              <a:rPr lang="en-IN" dirty="0" smtClean="0"/>
            </a:br>
            <a:r>
              <a:rPr lang="en-IN" sz="2200" dirty="0"/>
              <a:t>.EXE Application View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44172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204</TotalTime>
  <Words>327</Words>
  <Application>Microsoft Office PowerPoint</Application>
  <PresentationFormat>Widescreen</PresentationFormat>
  <Paragraphs>67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Garamond</vt:lpstr>
      <vt:lpstr>Organic</vt:lpstr>
      <vt:lpstr>Final Project Presentation</vt:lpstr>
      <vt:lpstr>Problem Definition</vt:lpstr>
      <vt:lpstr>Objective And Description</vt:lpstr>
      <vt:lpstr>Functional Requirements</vt:lpstr>
      <vt:lpstr>Functional Requirements</vt:lpstr>
      <vt:lpstr>Non-Functional Requirements</vt:lpstr>
      <vt:lpstr>Architecture of the System</vt:lpstr>
      <vt:lpstr>Interface Design .EXE Application View</vt:lpstr>
      <vt:lpstr>Interface Design .EXE Application View</vt:lpstr>
      <vt:lpstr>Interface Design .EXE Application View</vt:lpstr>
      <vt:lpstr>Interface Design .EXE Application View</vt:lpstr>
      <vt:lpstr>Interface Design .EXE Application View</vt:lpstr>
      <vt:lpstr>Interface Design WEB Application View</vt:lpstr>
      <vt:lpstr>Interface Design WEB Application View</vt:lpstr>
      <vt:lpstr>Interface Design WEB Application View</vt:lpstr>
      <vt:lpstr>Interface Design</vt:lpstr>
      <vt:lpstr>Interface Design</vt:lpstr>
      <vt:lpstr>Interface Design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</dc:title>
  <dc:creator>Mohit kr gupta</dc:creator>
  <cp:lastModifiedBy>iAmGroot</cp:lastModifiedBy>
  <cp:revision>14</cp:revision>
  <dcterms:created xsi:type="dcterms:W3CDTF">2020-12-14T06:18:17Z</dcterms:created>
  <dcterms:modified xsi:type="dcterms:W3CDTF">2021-05-18T07:27:49Z</dcterms:modified>
</cp:coreProperties>
</file>